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2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86D75-657A-44F7-A00C-32D87BF1968B}" type="datetimeFigureOut">
              <a:rPr lang="sv-SE" smtClean="0"/>
              <a:t>2014-06-12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377B7-2F0F-4E5D-B293-02F8F6C64ED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70218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86D75-657A-44F7-A00C-32D87BF1968B}" type="datetimeFigureOut">
              <a:rPr lang="sv-SE" smtClean="0"/>
              <a:t>2014-06-12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377B7-2F0F-4E5D-B293-02F8F6C64ED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8916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86D75-657A-44F7-A00C-32D87BF1968B}" type="datetimeFigureOut">
              <a:rPr lang="sv-SE" smtClean="0"/>
              <a:t>2014-06-12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377B7-2F0F-4E5D-B293-02F8F6C64ED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51217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Rubrik och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266092" y="228600"/>
            <a:ext cx="6541477" cy="1143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GB"/>
          </a:p>
        </p:txBody>
      </p:sp>
      <p:sp>
        <p:nvSpPr>
          <p:cNvPr id="3" name="Platshållare för diagram 2"/>
          <p:cNvSpPr>
            <a:spLocks noGrp="1"/>
          </p:cNvSpPr>
          <p:nvPr>
            <p:ph type="chart" idx="1"/>
          </p:nvPr>
        </p:nvSpPr>
        <p:spPr>
          <a:xfrm>
            <a:off x="1617785" y="1828800"/>
            <a:ext cx="7033846" cy="4114800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485956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86D75-657A-44F7-A00C-32D87BF1968B}" type="datetimeFigureOut">
              <a:rPr lang="sv-SE" smtClean="0"/>
              <a:t>2014-06-12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377B7-2F0F-4E5D-B293-02F8F6C64ED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15929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86D75-657A-44F7-A00C-32D87BF1968B}" type="datetimeFigureOut">
              <a:rPr lang="sv-SE" smtClean="0"/>
              <a:t>2014-06-12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377B7-2F0F-4E5D-B293-02F8F6C64ED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1605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86D75-657A-44F7-A00C-32D87BF1968B}" type="datetimeFigureOut">
              <a:rPr lang="sv-SE" smtClean="0"/>
              <a:t>2014-06-12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377B7-2F0F-4E5D-B293-02F8F6C64ED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97458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86D75-657A-44F7-A00C-32D87BF1968B}" type="datetimeFigureOut">
              <a:rPr lang="sv-SE" smtClean="0"/>
              <a:t>2014-06-12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377B7-2F0F-4E5D-B293-02F8F6C64ED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63481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86D75-657A-44F7-A00C-32D87BF1968B}" type="datetimeFigureOut">
              <a:rPr lang="sv-SE" smtClean="0"/>
              <a:t>2014-06-12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377B7-2F0F-4E5D-B293-02F8F6C64ED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02323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86D75-657A-44F7-A00C-32D87BF1968B}" type="datetimeFigureOut">
              <a:rPr lang="sv-SE" smtClean="0"/>
              <a:t>2014-06-12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377B7-2F0F-4E5D-B293-02F8F6C64ED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80144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86D75-657A-44F7-A00C-32D87BF1968B}" type="datetimeFigureOut">
              <a:rPr lang="sv-SE" smtClean="0"/>
              <a:t>2014-06-12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377B7-2F0F-4E5D-B293-02F8F6C64ED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77735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86D75-657A-44F7-A00C-32D87BF1968B}" type="datetimeFigureOut">
              <a:rPr lang="sv-SE" smtClean="0"/>
              <a:t>2014-06-12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377B7-2F0F-4E5D-B293-02F8F6C64ED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12278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486D75-657A-44F7-A00C-32D87BF1968B}" type="datetimeFigureOut">
              <a:rPr lang="sv-SE" smtClean="0"/>
              <a:t>2014-06-12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377B7-2F0F-4E5D-B293-02F8F6C64ED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78942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CECA51.8869581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ubrik 1"/>
          <p:cNvSpPr>
            <a:spLocks noGrp="1"/>
          </p:cNvSpPr>
          <p:nvPr>
            <p:ph type="title"/>
          </p:nvPr>
        </p:nvSpPr>
        <p:spPr>
          <a:xfrm>
            <a:off x="1266825" y="228600"/>
            <a:ext cx="6540500" cy="1143000"/>
          </a:xfrm>
        </p:spPr>
        <p:txBody>
          <a:bodyPr/>
          <a:lstStyle/>
          <a:p>
            <a:endParaRPr lang="sv-SE" smtClean="0"/>
          </a:p>
        </p:txBody>
      </p:sp>
      <p:pic>
        <p:nvPicPr>
          <p:cNvPr id="23555" name="Platshållare för diagram 3" descr="cid:image001.png@01CECA51.88695810"/>
          <p:cNvPicPr>
            <a:picLocks noGrp="1"/>
          </p:cNvPicPr>
          <p:nvPr>
            <p:ph type="chart" idx="1"/>
          </p:nvPr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1560" y="620688"/>
            <a:ext cx="7993063" cy="5683250"/>
          </a:xfrm>
        </p:spPr>
      </p:pic>
    </p:spTree>
    <p:extLst>
      <p:ext uri="{BB962C8B-B14F-4D97-AF65-F5344CB8AC3E}">
        <p14:creationId xmlns:p14="http://schemas.microsoft.com/office/powerpoint/2010/main" val="3458430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Bildspel på skärmen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2" baseType="lpstr">
      <vt:lpstr>Office-tema</vt:lpstr>
      <vt:lpstr>PowerPoint-presentation</vt:lpstr>
    </vt:vector>
  </TitlesOfParts>
  <Company>LRF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Gunnela, Ståhle</dc:creator>
  <cp:lastModifiedBy>Gunnela, Ståhle</cp:lastModifiedBy>
  <cp:revision>1</cp:revision>
  <dcterms:created xsi:type="dcterms:W3CDTF">2014-06-12T14:41:44Z</dcterms:created>
  <dcterms:modified xsi:type="dcterms:W3CDTF">2014-06-12T14:43:27Z</dcterms:modified>
</cp:coreProperties>
</file>